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1" r:id="rId5"/>
    <p:sldId id="260" r:id="rId6"/>
    <p:sldId id="264" r:id="rId7"/>
    <p:sldId id="257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32E0-2616-4178-9124-5133B16D0878}" type="datetimeFigureOut">
              <a:rPr lang="zh-CN" altLang="en-US" smtClean="0"/>
              <a:t>2023/11/18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D5E-A5A2-4839-B325-C016BA7F03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090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32E0-2616-4178-9124-5133B16D0878}" type="datetimeFigureOut">
              <a:rPr lang="zh-CN" altLang="en-US" smtClean="0"/>
              <a:t>2023/11/18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D5E-A5A2-4839-B325-C016BA7F03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0146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32E0-2616-4178-9124-5133B16D0878}" type="datetimeFigureOut">
              <a:rPr lang="zh-CN" altLang="en-US" smtClean="0"/>
              <a:t>2023/11/18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D5E-A5A2-4839-B325-C016BA7F03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222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32E0-2616-4178-9124-5133B16D0878}" type="datetimeFigureOut">
              <a:rPr lang="zh-CN" altLang="en-US" smtClean="0"/>
              <a:t>2023/11/18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D5E-A5A2-4839-B325-C016BA7F030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36498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32E0-2616-4178-9124-5133B16D0878}" type="datetimeFigureOut">
              <a:rPr lang="zh-CN" altLang="en-US" smtClean="0"/>
              <a:t>2023/11/18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D5E-A5A2-4839-B325-C016BA7F03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5935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32E0-2616-4178-9124-5133B16D0878}" type="datetimeFigureOut">
              <a:rPr lang="zh-CN" altLang="en-US" smtClean="0"/>
              <a:t>2023/11/18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D5E-A5A2-4839-B325-C016BA7F03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7473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32E0-2616-4178-9124-5133B16D0878}" type="datetimeFigureOut">
              <a:rPr lang="zh-CN" altLang="en-US" smtClean="0"/>
              <a:t>2023/11/18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D5E-A5A2-4839-B325-C016BA7F03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7612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32E0-2616-4178-9124-5133B16D0878}" type="datetimeFigureOut">
              <a:rPr lang="zh-CN" altLang="en-US" smtClean="0"/>
              <a:t>2023/11/18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D5E-A5A2-4839-B325-C016BA7F03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176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32E0-2616-4178-9124-5133B16D0878}" type="datetimeFigureOut">
              <a:rPr lang="zh-CN" altLang="en-US" smtClean="0"/>
              <a:t>2023/11/18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D5E-A5A2-4839-B325-C016BA7F03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695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32E0-2616-4178-9124-5133B16D0878}" type="datetimeFigureOut">
              <a:rPr lang="zh-CN" altLang="en-US" smtClean="0"/>
              <a:t>2023/11/18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D5E-A5A2-4839-B325-C016BA7F03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959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32E0-2616-4178-9124-5133B16D0878}" type="datetimeFigureOut">
              <a:rPr lang="zh-CN" altLang="en-US" smtClean="0"/>
              <a:t>2023/11/18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D5E-A5A2-4839-B325-C016BA7F03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639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32E0-2616-4178-9124-5133B16D0878}" type="datetimeFigureOut">
              <a:rPr lang="zh-CN" altLang="en-US" smtClean="0"/>
              <a:t>2023/11/18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D5E-A5A2-4839-B325-C016BA7F03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3155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32E0-2616-4178-9124-5133B16D0878}" type="datetimeFigureOut">
              <a:rPr lang="zh-CN" altLang="en-US" smtClean="0"/>
              <a:t>2023/11/18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D5E-A5A2-4839-B325-C016BA7F03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088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32E0-2616-4178-9124-5133B16D0878}" type="datetimeFigureOut">
              <a:rPr lang="zh-CN" altLang="en-US" smtClean="0"/>
              <a:t>2023/11/18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D5E-A5A2-4839-B325-C016BA7F03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576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32E0-2616-4178-9124-5133B16D0878}" type="datetimeFigureOut">
              <a:rPr lang="zh-CN" altLang="en-US" smtClean="0"/>
              <a:t>2023/11/18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D5E-A5A2-4839-B325-C016BA7F03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347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32E0-2616-4178-9124-5133B16D0878}" type="datetimeFigureOut">
              <a:rPr lang="zh-CN" altLang="en-US" smtClean="0"/>
              <a:t>2023/11/18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D5E-A5A2-4839-B325-C016BA7F03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641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32E0-2616-4178-9124-5133B16D0878}" type="datetimeFigureOut">
              <a:rPr lang="zh-CN" altLang="en-US" smtClean="0"/>
              <a:t>2023/11/18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D5E-A5A2-4839-B325-C016BA7F03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242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A2A32E0-2616-4178-9124-5133B16D0878}" type="datetimeFigureOut">
              <a:rPr lang="zh-CN" altLang="en-US" smtClean="0"/>
              <a:t>2023/11/18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D4E8D5E-A5A2-4839-B325-C016BA7F03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1744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185B08-2D3A-76FE-4C67-9293F1977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78879"/>
            <a:ext cx="10353762" cy="970450"/>
          </a:xfrm>
        </p:spPr>
        <p:txBody>
          <a:bodyPr/>
          <a:lstStyle/>
          <a:p>
            <a:r>
              <a:rPr lang="en-US" altLang="zh-CN" dirty="0"/>
              <a:t>Optical</a:t>
            </a:r>
            <a:r>
              <a:rPr lang="zh-CN" altLang="en-US" dirty="0"/>
              <a:t> </a:t>
            </a:r>
            <a:r>
              <a:rPr lang="en-US" altLang="zh-CN" dirty="0"/>
              <a:t>Fiber Bundle (OFB) Design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3925887-4B65-D3E2-2C45-53D397FCF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608" y="1322872"/>
            <a:ext cx="4680000" cy="48964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460B423-B82A-6799-3A6B-294315757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410" y="1172528"/>
            <a:ext cx="2424130" cy="291943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149D1EA-8CC4-5F3B-28D4-D286E1674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5475" y="4200007"/>
            <a:ext cx="3600000" cy="210820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86D6B96-7971-00BD-13E1-1F4FC07F1F52}"/>
              </a:ext>
            </a:extLst>
          </p:cNvPr>
          <p:cNvSpPr txBox="1"/>
          <p:nvPr/>
        </p:nvSpPr>
        <p:spPr>
          <a:xfrm>
            <a:off x="3309346" y="6308208"/>
            <a:ext cx="18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(Yin et al. 2023)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282658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185B08-2D3A-76FE-4C67-9293F1977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20980"/>
            <a:ext cx="10353762" cy="970450"/>
          </a:xfrm>
        </p:spPr>
        <p:txBody>
          <a:bodyPr/>
          <a:lstStyle/>
          <a:p>
            <a:r>
              <a:rPr lang="en-US" altLang="zh-CN" dirty="0"/>
              <a:t>2-stage OFB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F7701C-1BC4-2F3E-0DF9-75D08CD508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4" t="30556" r="20916" b="18000"/>
          <a:stretch/>
        </p:blipFill>
        <p:spPr>
          <a:xfrm>
            <a:off x="6659880" y="2080260"/>
            <a:ext cx="3657600" cy="35280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AF2B262-5D1C-B4EB-B5F0-72B244F3E7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6" t="20111" r="23250" b="11333"/>
          <a:stretch/>
        </p:blipFill>
        <p:spPr>
          <a:xfrm>
            <a:off x="1676400" y="1562100"/>
            <a:ext cx="4419600" cy="470154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28B20DF-A775-C1BA-9EDA-D3F4A9637A6B}"/>
              </a:ext>
            </a:extLst>
          </p:cNvPr>
          <p:cNvSpPr txBox="1"/>
          <p:nvPr/>
        </p:nvSpPr>
        <p:spPr>
          <a:xfrm>
            <a:off x="8008620" y="5801975"/>
            <a:ext cx="1526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Not tested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39730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185B08-2D3A-76FE-4C67-9293F1977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37160"/>
            <a:ext cx="10353762" cy="970450"/>
          </a:xfrm>
        </p:spPr>
        <p:txBody>
          <a:bodyPr/>
          <a:lstStyle/>
          <a:p>
            <a:r>
              <a:rPr lang="en-US" altLang="zh-CN" dirty="0"/>
              <a:t>3-stage OFB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CE9D83-AB1B-6E95-2922-D5358C660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99" y="1788772"/>
            <a:ext cx="5951741" cy="406360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C140BCE-3CA6-A21C-F027-6A0D64C0F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884" y="1521532"/>
            <a:ext cx="4680000" cy="443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3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185B08-2D3A-76FE-4C67-9293F1977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37160"/>
            <a:ext cx="10353762" cy="970450"/>
          </a:xfrm>
        </p:spPr>
        <p:txBody>
          <a:bodyPr/>
          <a:lstStyle/>
          <a:p>
            <a:r>
              <a:rPr lang="en-US" altLang="zh-CN" dirty="0"/>
              <a:t>3-stage OFB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0AAAAE-873A-C214-6745-222087A8CE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40" y="2822232"/>
            <a:ext cx="3874525" cy="2253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D535AA9-6DBC-7583-59C6-33562A223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682" y="1378790"/>
            <a:ext cx="3284866" cy="324301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70F980B-3317-4E0F-B7A2-32E822EADD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370" y="4629426"/>
            <a:ext cx="3294591" cy="193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83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185B08-2D3A-76FE-4C67-9293F1977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797" y="2102"/>
            <a:ext cx="3627855" cy="970450"/>
          </a:xfrm>
        </p:spPr>
        <p:txBody>
          <a:bodyPr/>
          <a:lstStyle/>
          <a:p>
            <a:pPr algn="l"/>
            <a:r>
              <a:rPr lang="en-US" altLang="zh-CN" dirty="0"/>
              <a:t>4-stage OFB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E855A9-DB11-2625-D673-504941D498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66" b="13778"/>
          <a:stretch/>
        </p:blipFill>
        <p:spPr>
          <a:xfrm rot="16200000">
            <a:off x="7466797" y="349408"/>
            <a:ext cx="3185704" cy="312312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AD84123-CFAF-D1B8-8EE5-6BAA0E1AFE4E}"/>
              </a:ext>
            </a:extLst>
          </p:cNvPr>
          <p:cNvSpPr txBox="1"/>
          <p:nvPr/>
        </p:nvSpPr>
        <p:spPr>
          <a:xfrm>
            <a:off x="1475477" y="6395788"/>
            <a:ext cx="329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这个当时按照</a:t>
            </a:r>
            <a:r>
              <a:rPr lang="en-US" altLang="zh-CN" dirty="0"/>
              <a:t>200 mm</a:t>
            </a:r>
            <a:r>
              <a:rPr lang="zh-CN" altLang="en-US" dirty="0"/>
              <a:t>间距设计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791FF6-0696-F5E3-3475-364ECAFCF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577" y="3726614"/>
            <a:ext cx="3041093" cy="22613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9427E0A-2425-B966-7E11-50ED4CE12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51" y="3976212"/>
            <a:ext cx="2128557" cy="229576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7D77DBB-46C3-1BDF-9527-D281D9D72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198" y="1087621"/>
            <a:ext cx="2525662" cy="2773522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8E073D-348C-1E0B-2C7E-9D84756F35AD}"/>
              </a:ext>
            </a:extLst>
          </p:cNvPr>
          <p:cNvGrpSpPr/>
          <p:nvPr/>
        </p:nvGrpSpPr>
        <p:grpSpPr>
          <a:xfrm>
            <a:off x="3122723" y="1357774"/>
            <a:ext cx="3720462" cy="2095520"/>
            <a:chOff x="3122723" y="1577215"/>
            <a:chExt cx="3720462" cy="2095520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E4A51EAC-EB1D-577D-31B8-D073D0979D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16" t="40278" r="7286"/>
            <a:stretch/>
          </p:blipFill>
          <p:spPr>
            <a:xfrm>
              <a:off x="3122723" y="1577215"/>
              <a:ext cx="3720462" cy="2095520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571E35E-078A-6531-C210-BC9C7B7AB8D1}"/>
                </a:ext>
              </a:extLst>
            </p:cNvPr>
            <p:cNvSpPr/>
            <p:nvPr/>
          </p:nvSpPr>
          <p:spPr>
            <a:xfrm>
              <a:off x="5060951" y="2756108"/>
              <a:ext cx="711200" cy="18394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EAEFAB64-D2B0-CD38-193A-AEFD50F46E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9374" y="3650322"/>
            <a:ext cx="4420852" cy="288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20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185B08-2D3A-76FE-4C67-9293F1977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797" y="2102"/>
            <a:ext cx="3627855" cy="970450"/>
          </a:xfrm>
        </p:spPr>
        <p:txBody>
          <a:bodyPr/>
          <a:lstStyle/>
          <a:p>
            <a:pPr algn="l"/>
            <a:r>
              <a:rPr lang="en-US" altLang="zh-CN" dirty="0"/>
              <a:t>6-stage OFB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D84123-CFAF-D1B8-8EE5-6BAA0E1AFE4E}"/>
              </a:ext>
            </a:extLst>
          </p:cNvPr>
          <p:cNvSpPr txBox="1"/>
          <p:nvPr/>
        </p:nvSpPr>
        <p:spPr>
          <a:xfrm>
            <a:off x="1475477" y="6395788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这个按照</a:t>
            </a:r>
            <a:r>
              <a:rPr lang="en-US" altLang="zh-CN" dirty="0"/>
              <a:t>500 mm</a:t>
            </a:r>
            <a:r>
              <a:rPr lang="zh-CN" altLang="en-US" dirty="0"/>
              <a:t>间距设计</a:t>
            </a: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12E9486-C5CD-D8E0-3696-4D636B9DF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78" y="1835331"/>
            <a:ext cx="415065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5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185B08-2D3A-76FE-4C67-9293F1977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99060"/>
            <a:ext cx="10353762" cy="970450"/>
          </a:xfrm>
        </p:spPr>
        <p:txBody>
          <a:bodyPr/>
          <a:lstStyle/>
          <a:p>
            <a:r>
              <a:rPr lang="en-US" altLang="zh-CN" dirty="0"/>
              <a:t>Multiple Stages OFB</a:t>
            </a:r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A3EB393-9B45-C0D5-9413-8F502C906A29}"/>
              </a:ext>
            </a:extLst>
          </p:cNvPr>
          <p:cNvGrpSpPr/>
          <p:nvPr/>
        </p:nvGrpSpPr>
        <p:grpSpPr>
          <a:xfrm>
            <a:off x="1036319" y="3980405"/>
            <a:ext cx="2186658" cy="1609292"/>
            <a:chOff x="1036319" y="3980405"/>
            <a:chExt cx="2186658" cy="160929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E8E205D-416D-8EB3-2857-3825788B3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319" y="3980405"/>
              <a:ext cx="2160000" cy="1609292"/>
            </a:xfrm>
            <a:prstGeom prst="rect">
              <a:avLst/>
            </a:prstGeom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63CC5A73-D32A-C470-335F-1A3F62CB459C}"/>
                </a:ext>
              </a:extLst>
            </p:cNvPr>
            <p:cNvSpPr txBox="1"/>
            <p:nvPr/>
          </p:nvSpPr>
          <p:spPr>
            <a:xfrm>
              <a:off x="1676400" y="3980405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C00000"/>
                  </a:solidFill>
                </a:rPr>
                <a:t>定位指示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E39176D-A90E-BA97-FF8D-558654D5CBF8}"/>
                </a:ext>
              </a:extLst>
            </p:cNvPr>
            <p:cNvSpPr txBox="1"/>
            <p:nvPr/>
          </p:nvSpPr>
          <p:spPr>
            <a:xfrm>
              <a:off x="2345814" y="4600385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偏心槽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B27334A9-902D-AE5B-A28E-4C7E08EC18F7}"/>
              </a:ext>
            </a:extLst>
          </p:cNvPr>
          <p:cNvSpPr txBox="1"/>
          <p:nvPr/>
        </p:nvSpPr>
        <p:spPr>
          <a:xfrm>
            <a:off x="5416550" y="2424551"/>
            <a:ext cx="4397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Positioning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optical fibers inside the OFB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7EAE679-6808-2672-AB70-B73F8BD934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9" t="13652" r="8669" b="8507"/>
          <a:stretch/>
        </p:blipFill>
        <p:spPr>
          <a:xfrm>
            <a:off x="995771" y="1820067"/>
            <a:ext cx="2227206" cy="192802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A9338E0-DA0C-A91A-FA0D-7AEFBAAFDB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" t="12808" r="2122" b="13639"/>
          <a:stretch/>
        </p:blipFill>
        <p:spPr>
          <a:xfrm>
            <a:off x="3312543" y="3000743"/>
            <a:ext cx="8793193" cy="149470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D9DF9AE-EA05-1749-5CAE-7C8871C01133}"/>
              </a:ext>
            </a:extLst>
          </p:cNvPr>
          <p:cNvSpPr txBox="1"/>
          <p:nvPr/>
        </p:nvSpPr>
        <p:spPr>
          <a:xfrm>
            <a:off x="6510068" y="3059668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35 optical fibers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87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7B4D8A-9C9B-8B2F-DE84-ED11654C4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-13970"/>
            <a:ext cx="10353762" cy="970450"/>
          </a:xfrm>
        </p:spPr>
        <p:txBody>
          <a:bodyPr/>
          <a:lstStyle/>
          <a:p>
            <a:r>
              <a:rPr lang="en-US" altLang="zh-CN" dirty="0"/>
              <a:t>Multiple Stages OFB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4C91B11-C9DD-51CE-243F-FE8F7E47B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53" y="1586992"/>
            <a:ext cx="4848708" cy="470177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A5ADDF5-AE9B-9080-0907-FA746BE78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432" y="4260690"/>
            <a:ext cx="3699851" cy="244117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D599C4E-5026-2C60-3F3C-C2694CE18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911" y="823822"/>
            <a:ext cx="6096000" cy="332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580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石板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石板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石板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TM04033929[[fn=石板]]</Template>
  <TotalTime>1220</TotalTime>
  <Words>59</Words>
  <Application>Microsoft Office PowerPoint</Application>
  <PresentationFormat>宽屏</PresentationFormat>
  <Paragraphs>16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1" baseType="lpstr">
      <vt:lpstr>Calisto MT</vt:lpstr>
      <vt:lpstr>Wingdings 2</vt:lpstr>
      <vt:lpstr>石板</vt:lpstr>
      <vt:lpstr>Optical Fiber Bundle (OFB) Design</vt:lpstr>
      <vt:lpstr>2-stage OFB</vt:lpstr>
      <vt:lpstr>3-stage OFB</vt:lpstr>
      <vt:lpstr>3-stage OFB</vt:lpstr>
      <vt:lpstr>4-stage OFB</vt:lpstr>
      <vt:lpstr>6-stage OFB</vt:lpstr>
      <vt:lpstr>Multiple Stages OFB</vt:lpstr>
      <vt:lpstr>Multiple Stages OFB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Optical Fiber Bundle Design</dc:title>
  <dc:creator>Zhenping Yin</dc:creator>
  <cp:lastModifiedBy>Zhenping Yin</cp:lastModifiedBy>
  <cp:revision>22</cp:revision>
  <dcterms:created xsi:type="dcterms:W3CDTF">2023-10-11T05:32:03Z</dcterms:created>
  <dcterms:modified xsi:type="dcterms:W3CDTF">2023-11-18T09:09:16Z</dcterms:modified>
</cp:coreProperties>
</file>